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86" r:id="rId3"/>
    <p:sldId id="260" r:id="rId4"/>
    <p:sldId id="261" r:id="rId5"/>
    <p:sldId id="262" r:id="rId6"/>
    <p:sldId id="285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90" r:id="rId16"/>
    <p:sldId id="29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93A1-FC00-47CE-86C9-5A8432B1A259}" type="datetimeFigureOut">
              <a:rPr lang="en-AU" smtClean="0"/>
              <a:t>1/02/2018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384D-CFD6-4C0E-96D2-1C208CDE4F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4017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93A1-FC00-47CE-86C9-5A8432B1A259}" type="datetimeFigureOut">
              <a:rPr lang="en-AU" smtClean="0"/>
              <a:t>1/02/2018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384D-CFD6-4C0E-96D2-1C208CDE4F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501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93A1-FC00-47CE-86C9-5A8432B1A259}" type="datetimeFigureOut">
              <a:rPr lang="en-AU" smtClean="0"/>
              <a:t>1/02/2018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384D-CFD6-4C0E-96D2-1C208CDE4F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891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93A1-FC00-47CE-86C9-5A8432B1A259}" type="datetimeFigureOut">
              <a:rPr lang="en-AU" smtClean="0"/>
              <a:t>1/02/2018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384D-CFD6-4C0E-96D2-1C208CDE4F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9709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93A1-FC00-47CE-86C9-5A8432B1A259}" type="datetimeFigureOut">
              <a:rPr lang="en-AU" smtClean="0"/>
              <a:t>1/02/2018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384D-CFD6-4C0E-96D2-1C208CDE4F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6988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93A1-FC00-47CE-86C9-5A8432B1A259}" type="datetimeFigureOut">
              <a:rPr lang="en-AU" smtClean="0"/>
              <a:t>1/02/2018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384D-CFD6-4C0E-96D2-1C208CDE4F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7474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93A1-FC00-47CE-86C9-5A8432B1A259}" type="datetimeFigureOut">
              <a:rPr lang="en-AU" smtClean="0"/>
              <a:t>1/02/2018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384D-CFD6-4C0E-96D2-1C208CDE4F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3802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93A1-FC00-47CE-86C9-5A8432B1A259}" type="datetimeFigureOut">
              <a:rPr lang="en-AU" smtClean="0"/>
              <a:t>1/02/2018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384D-CFD6-4C0E-96D2-1C208CDE4F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288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93A1-FC00-47CE-86C9-5A8432B1A259}" type="datetimeFigureOut">
              <a:rPr lang="en-AU" smtClean="0"/>
              <a:t>1/02/2018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384D-CFD6-4C0E-96D2-1C208CDE4F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3701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93A1-FC00-47CE-86C9-5A8432B1A259}" type="datetimeFigureOut">
              <a:rPr lang="en-AU" smtClean="0"/>
              <a:t>1/02/2018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384D-CFD6-4C0E-96D2-1C208CDE4F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2475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693A1-FC00-47CE-86C9-5A8432B1A259}" type="datetimeFigureOut">
              <a:rPr lang="en-AU" smtClean="0"/>
              <a:t>1/02/2018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7384D-CFD6-4C0E-96D2-1C208CDE4F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988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693A1-FC00-47CE-86C9-5A8432B1A259}" type="datetimeFigureOut">
              <a:rPr lang="en-AU" smtClean="0"/>
              <a:t>1/02/2018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7384D-CFD6-4C0E-96D2-1C208CDE4F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062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ume.maine.edu/USITASE/moslogs/images03/horizo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00" y="0"/>
            <a:ext cx="9328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seph Hung\Pictures\tai lieu tu Hp 07-10-17\Pictures\hinh cut\chua chua lanh 1b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00" y="-47633"/>
            <a:ext cx="9328263" cy="693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3955" y="1752600"/>
            <a:ext cx="27444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 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Sunday in Ordinary Time 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7" name="Rectangle 6"/>
          <p:cNvSpPr/>
          <p:nvPr/>
        </p:nvSpPr>
        <p:spPr>
          <a:xfrm>
            <a:off x="7189" y="-35568"/>
            <a:ext cx="28884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 </a:t>
            </a:r>
            <a:endParaRPr lang="en-US" sz="32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5410200"/>
            <a:ext cx="6781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chemeClr val="bg1"/>
                </a:solidFill>
              </a:rPr>
              <a:t>04/02/2018</a:t>
            </a:r>
          </a:p>
          <a:p>
            <a:pPr algn="ctr"/>
            <a:r>
              <a:rPr lang="en-US" sz="2000" dirty="0" err="1" smtClean="0">
                <a:solidFill>
                  <a:schemeClr val="bg1"/>
                </a:solidFill>
              </a:rPr>
              <a:t>Hùng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Phương</a:t>
            </a:r>
            <a:r>
              <a:rPr lang="en-US" sz="2000" dirty="0" smtClean="0">
                <a:solidFill>
                  <a:schemeClr val="bg1"/>
                </a:solidFill>
              </a:rPr>
              <a:t> &amp; Thanh </a:t>
            </a:r>
            <a:r>
              <a:rPr lang="en-US" sz="2000" dirty="0" err="1" smtClean="0">
                <a:solidFill>
                  <a:schemeClr val="bg1"/>
                </a:solidFill>
              </a:rPr>
              <a:t>Quảng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thực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hiện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154218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5530" y="5029200"/>
            <a:ext cx="62982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Sáng sớm, lúc trời còn tối mịt, Người đã dậy, đi ra một nơi hoang vắng và cầu nguyện ở đó.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040" y="5565"/>
            <a:ext cx="235456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morning, long before dawn, he got up and left the house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went off to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lonely place and prayed there. 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661" y="-33732"/>
            <a:ext cx="6654004" cy="499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189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5486400"/>
            <a:ext cx="6985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Si-môn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bạn kéo nhau đi tìm.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62800" y="762000"/>
            <a:ext cx="19210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Simon and his companions set out in search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him,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30"/>
            <a:ext cx="7061200" cy="529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08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5181600"/>
            <a:ext cx="6705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</a:rPr>
              <a:t> 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gặp Người, các ông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thưa: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 người đang tìm Thầy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đấy!"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309739"/>
            <a:ext cx="19582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when they found him they said, ‘Everybody is looking for you.’ 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0"/>
            <a:ext cx="6705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129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4221088"/>
            <a:ext cx="5867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bảo các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ông: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"Chúng ta hãy đi nơi khác, đến các làng xã chung quanh, để Thầy còn rao giảng ở đó nữa, vì Thầy ra đi cốt để làm việc đó."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9471" y="116632"/>
            <a:ext cx="261433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answered, ‘Let us go elsewhere,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neighbouring country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towns,</a:t>
            </a: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I can preach there too, because that is why I came.’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55" y="-579512"/>
            <a:ext cx="6400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02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4852" y="5057716"/>
            <a:ext cx="62605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 Người đi khắp miền Ga-li-lê,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rao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giảng trong các hội đường của họ,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trừ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quỷ…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533401"/>
            <a:ext cx="23940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he went all through Galilee, preaching </a:t>
            </a:r>
            <a:endParaRPr lang="en-AU" sz="3200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their synagogues and casting out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devils… </a:t>
            </a:r>
            <a:endParaRPr lang="en-AU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54852" y="0"/>
            <a:ext cx="650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47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8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Joseph Hung\Pictures\tai lieu tu Hp 07-10-17\Pictures\hinh cut\chua chua lanh 1bb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35" y="1868431"/>
            <a:ext cx="7916930" cy="496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0620" y="152399"/>
            <a:ext cx="8292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 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Sunday in Ordinary Time -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787580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vi-VN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 Năm </a:t>
            </a:r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7600" y="6288008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smtClean="0">
                <a:solidFill>
                  <a:srgbClr val="002060"/>
                </a:solidFill>
              </a:rPr>
              <a:t>04/02/2018</a:t>
            </a:r>
            <a:endParaRPr lang="en-A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10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ounciloflove.com/wp-content/uploads/2012/04/383485_303050303099222_179181975486056_741117_104251343_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37" y="0"/>
            <a:ext cx="91761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Joseph Hung\Pictures\tai lieu tu Hp 07-10-17\Pictures\hinh cut\chua chua lanh 1c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37" y="2062096"/>
            <a:ext cx="8475838" cy="479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1073"/>
            <a:ext cx="89913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AU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 </a:t>
            </a:r>
            <a:r>
              <a:rPr lang="en-AU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Sunday in Ordinary Time - Year B</a:t>
            </a:r>
          </a:p>
        </p:txBody>
      </p:sp>
      <p:sp>
        <p:nvSpPr>
          <p:cNvPr id="5" name="Rectangle 4"/>
          <p:cNvSpPr/>
          <p:nvPr/>
        </p:nvSpPr>
        <p:spPr>
          <a:xfrm>
            <a:off x="199318" y="583702"/>
            <a:ext cx="8592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vi-V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vi-V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 Năm </a:t>
            </a:r>
            <a:r>
              <a:rPr lang="en-A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1400" y="6172200"/>
            <a:ext cx="2169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dirty="0" smtClean="0">
                <a:solidFill>
                  <a:schemeClr val="bg1"/>
                </a:solidFill>
              </a:rPr>
              <a:t>04/02/2018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467319438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6" y="0"/>
            <a:ext cx="9159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oseph Hung\Pictures\tai lieu tu Hp 07-10-17\Pictures\hinh cut\chua chua lanh 1a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422" y="-42930"/>
            <a:ext cx="9412078" cy="705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oseph Hung\Pictures\tai lieu tu Hp 07-10-17\Pictures\hinh cut\bible mark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313" y="446834"/>
            <a:ext cx="2722808" cy="165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850791" y="650940"/>
            <a:ext cx="342469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</a:t>
            </a:r>
          </a:p>
          <a:p>
            <a:pPr algn="ctr"/>
            <a:r>
              <a:rPr lang="en-A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1:29-39</a:t>
            </a:r>
            <a:endParaRPr lang="en-A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Máccô</a:t>
            </a:r>
            <a:endParaRPr lang="en-A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1:29-39</a:t>
            </a:r>
            <a:endParaRPr lang="en-A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998345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198921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ừa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 khỏi hội đường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Caphácnaum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Đức Giê-su đi đến nhà hai ông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Simôn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Anrê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Có ông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Giacôbê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ông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Gioan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 đi theo.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261971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leaving the synagogue, Jesus went with James and John straight to the house of Simon and Andrew. 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714" y="0"/>
            <a:ext cx="6504408" cy="4878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50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5105400"/>
            <a:ext cx="86638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Lúc đó, bà mẹ vợ ông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Simôn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 lên cơn sốt, nằm trên giường. Lập tức họ nói cho Người biết tình trạng của bà.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28600"/>
            <a:ext cx="28194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Simon’s mother-in-law had gone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to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bed with fever, and they told him about her straightaway.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6314661" cy="4735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0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2698" y="5257800"/>
            <a:ext cx="66366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lại gần, cầm lấy tay bà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đỡ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dậy; 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62800" y="152400"/>
            <a:ext cx="136946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went to her, took her by the hand and helped her up.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6"/>
            <a:ext cx="6604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55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638800"/>
            <a:ext cx="830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cơn sốt dứt ngay và bà phục vụ các ngài.</a:t>
            </a:r>
            <a:endParaRPr lang="en-AU" sz="3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81800" y="685800"/>
            <a:ext cx="2209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fever left her and she began to wait on them. 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53"/>
            <a:ext cx="662940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71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72092" y="5118340"/>
            <a:ext cx="66880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Chiều đến, khi mặt trời đã lặn, người ta đem mọi kẻ ốm đau và những ai bị quỷ ám đến cho Người.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18" y="116632"/>
            <a:ext cx="228425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evening, after sunset, they brought to him all who were sick and those who were possessed by devils. 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835" y="-26505"/>
            <a:ext cx="6842539" cy="513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9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58494" y="5486400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 thành xúm lại trước cửa.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0" y="685800"/>
            <a:ext cx="182264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whole town came crowding round the door,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3933" cy="507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55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5022" y="4282225"/>
            <a:ext cx="57989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</a:rPr>
              <a:t>Đức Giê-su chữa nhiều kẻ </a:t>
            </a:r>
            <a:r>
              <a:rPr lang="en-US" sz="3200" dirty="0" smtClean="0">
                <a:solidFill>
                  <a:schemeClr val="bg1"/>
                </a:solidFill>
              </a:rPr>
              <a:t>                </a:t>
            </a:r>
            <a:r>
              <a:rPr lang="vi-VN" sz="3200" dirty="0" smtClean="0">
                <a:solidFill>
                  <a:schemeClr val="bg1"/>
                </a:solidFill>
              </a:rPr>
              <a:t>ốm </a:t>
            </a:r>
            <a:r>
              <a:rPr lang="vi-VN" sz="3200" dirty="0">
                <a:solidFill>
                  <a:schemeClr val="bg1"/>
                </a:solidFill>
              </a:rPr>
              <a:t>đau mắc đủ thứ bệnh tật, và trừ nhiều quỷ, 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</a:rPr>
              <a:t>nhưng </a:t>
            </a:r>
            <a:r>
              <a:rPr lang="vi-VN" sz="3200" dirty="0">
                <a:solidFill>
                  <a:schemeClr val="bg1"/>
                </a:solidFill>
              </a:rPr>
              <a:t>không cho quỷ nói, </a:t>
            </a:r>
            <a:endParaRPr lang="en-US" sz="3200" dirty="0" smtClean="0">
              <a:solidFill>
                <a:schemeClr val="bg1"/>
              </a:solidFill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</a:rPr>
              <a:t>vì </a:t>
            </a:r>
            <a:r>
              <a:rPr lang="vi-VN" sz="3200" dirty="0">
                <a:solidFill>
                  <a:schemeClr val="bg1"/>
                </a:solidFill>
              </a:rPr>
              <a:t>chúng biết Người là ai.</a:t>
            </a:r>
            <a:endParaRPr lang="en-AU" sz="3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76200"/>
            <a:ext cx="314137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he cured many who were suffering from diseases of one kind or another; he also cast out many devils, but he would not allow them to speak, because they knew who he was. 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023" y="-67008"/>
            <a:ext cx="5798977" cy="434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167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518</Words>
  <Application>Microsoft Office PowerPoint</Application>
  <PresentationFormat>On-screen Show (4:3)</PresentationFormat>
  <Paragraphs>53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Anthony Nguyen</cp:lastModifiedBy>
  <cp:revision>28</cp:revision>
  <dcterms:created xsi:type="dcterms:W3CDTF">2017-10-23T04:46:02Z</dcterms:created>
  <dcterms:modified xsi:type="dcterms:W3CDTF">2018-02-01T05:00:34Z</dcterms:modified>
</cp:coreProperties>
</file>